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1190D8-FCCD-4BEC-82EF-FD788F5B4A56}" type="datetimeFigureOut">
              <a:rPr lang="en-IN" smtClean="0"/>
              <a:t>19-07-2020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E2C32-BC20-4049-A9E8-C0EE1AB80B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6216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Dr.Poonam Singh, M. B. Patel English Medium Secondary and Hr.Secondary School,Darbhanga.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B259E-D6C1-4081-9C6C-0A9B272D05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Standard 12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Unit-3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744789-7C9D-492E-BDE5-1CAA3DB3B6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ELECTROCHEMISTRY(part 6)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DE244-87B5-4D89-B147-080D5BD70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BDA48-ABF4-4E5A-B34A-81481A85A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Poonam Singh, M. B. Patel English Medium Secondary and Hr. Secondary School Gandhinagar..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CBAD4-820A-4849-9D7A-07AAD8CE4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D6C0BAA-25FE-417E-ACE5-B0FFB9B0B1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980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3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3A58-4DC9-4D15-A264-D3DDE8AA5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Conductance of Electrolytic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323DC-E50B-467A-8050-CA5062625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/>
              <a:t>Resistance:</a:t>
            </a:r>
          </a:p>
          <a:p>
            <a:pPr marL="0" indent="0">
              <a:buNone/>
            </a:pPr>
            <a:r>
              <a:rPr lang="en-IN" dirty="0"/>
              <a:t>The electrical resistance is represented by the symbol </a:t>
            </a:r>
            <a:r>
              <a:rPr lang="en-IN" b="1" dirty="0"/>
              <a:t>R</a:t>
            </a:r>
            <a:r>
              <a:rPr lang="en-IN" dirty="0"/>
              <a:t> and it is measured in ohm</a:t>
            </a:r>
          </a:p>
          <a:p>
            <a:pPr marL="0" indent="0">
              <a:buNone/>
            </a:pPr>
            <a:r>
              <a:rPr lang="en-IN" dirty="0"/>
              <a:t>( Ω) .  In </a:t>
            </a:r>
            <a:r>
              <a:rPr lang="en-IN" b="1" dirty="0"/>
              <a:t>SI </a:t>
            </a:r>
            <a:r>
              <a:rPr lang="en-IN" dirty="0"/>
              <a:t> units it is equal to ( kg m</a:t>
            </a:r>
            <a:r>
              <a:rPr lang="en-IN" baseline="30000" dirty="0"/>
              <a:t>2</a:t>
            </a:r>
            <a:r>
              <a:rPr lang="en-IN" dirty="0"/>
              <a:t>)/( S</a:t>
            </a:r>
            <a:r>
              <a:rPr lang="en-IN" baseline="30000" dirty="0"/>
              <a:t>3 </a:t>
            </a:r>
            <a:r>
              <a:rPr lang="en-IN" dirty="0"/>
              <a:t>A</a:t>
            </a:r>
            <a:r>
              <a:rPr lang="en-IN" baseline="30000" dirty="0"/>
              <a:t>2</a:t>
            </a:r>
            <a:r>
              <a:rPr lang="en-IN" dirty="0"/>
              <a:t>).</a:t>
            </a:r>
          </a:p>
          <a:p>
            <a:pPr marL="0" indent="0">
              <a:buNone/>
            </a:pPr>
            <a:r>
              <a:rPr lang="en-IN" dirty="0"/>
              <a:t>It can be measured with the help of Wheatstone bridge.</a:t>
            </a:r>
          </a:p>
          <a:p>
            <a:pPr marL="0" indent="0">
              <a:buNone/>
            </a:pPr>
            <a:r>
              <a:rPr lang="en-IN" dirty="0"/>
              <a:t>The electrical resistance of any object is directly   proportional to its length </a:t>
            </a:r>
            <a:r>
              <a:rPr lang="en-IN" b="1" dirty="0"/>
              <a:t>l </a:t>
            </a:r>
            <a:r>
              <a:rPr lang="en-IN" dirty="0"/>
              <a:t>, and inversely proportional to its area of cross section </a:t>
            </a:r>
            <a:r>
              <a:rPr lang="en-IN" b="1" dirty="0"/>
              <a:t>, A.</a:t>
            </a:r>
          </a:p>
          <a:p>
            <a:pPr marL="0" indent="0">
              <a:buNone/>
            </a:pPr>
            <a:endParaRPr lang="en-IN" b="1" dirty="0"/>
          </a:p>
          <a:p>
            <a:pPr marL="0" indent="0">
              <a:buNone/>
            </a:pPr>
            <a:r>
              <a:rPr lang="en-IN" b="1" dirty="0"/>
              <a:t>R  ᵅ  l /A	</a:t>
            </a:r>
            <a:r>
              <a:rPr lang="en-IN" dirty="0"/>
              <a:t>	</a:t>
            </a:r>
            <a:r>
              <a:rPr lang="en-IN" b="1" dirty="0"/>
              <a:t>or R = </a:t>
            </a:r>
            <a:r>
              <a:rPr lang="el-GR" b="1" dirty="0"/>
              <a:t>ρ</a:t>
            </a:r>
            <a:r>
              <a:rPr lang="en-IN" b="1" dirty="0"/>
              <a:t>. l/A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8830B-7646-4026-8FD6-9D6373C5C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C8C8F-A3A9-47C6-BB02-398107C1E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Dr.Poonam</a:t>
            </a:r>
            <a:r>
              <a:rPr lang="en-US" dirty="0"/>
              <a:t> Singh, M. B. Patel English Medium Secondary and </a:t>
            </a:r>
            <a:r>
              <a:rPr lang="en-US" dirty="0" err="1"/>
              <a:t>Hr.Secondary</a:t>
            </a:r>
            <a:r>
              <a:rPr lang="en-US" dirty="0"/>
              <a:t> </a:t>
            </a:r>
            <a:r>
              <a:rPr lang="en-US" dirty="0" err="1"/>
              <a:t>School,Gandhinagar</a:t>
            </a:r>
            <a:r>
              <a:rPr lang="en-US" dirty="0"/>
              <a:t>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815DA-9BEC-4D42-A618-F6263054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2</a:t>
            </a:fld>
            <a:endParaRPr lang="en-US" dirty="0"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D40D04F-F67F-4413-A5B9-3108AF4281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7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04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38C9B8-D50C-4A2E-AD68-BBB721602134}"/>
              </a:ext>
            </a:extLst>
          </p:cNvPr>
          <p:cNvSpPr txBox="1"/>
          <p:nvPr/>
        </p:nvSpPr>
        <p:spPr>
          <a:xfrm>
            <a:off x="2441359" y="843379"/>
            <a:ext cx="70571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The proportionality constant   </a:t>
            </a:r>
            <a:r>
              <a:rPr lang="el-GR" dirty="0"/>
              <a:t>ρ</a:t>
            </a:r>
            <a:r>
              <a:rPr lang="en-IN" dirty="0"/>
              <a:t>, is called resistivity or </a:t>
            </a:r>
            <a:r>
              <a:rPr lang="en-IN" b="1" dirty="0"/>
              <a:t>Specific Resistance.</a:t>
            </a:r>
          </a:p>
          <a:p>
            <a:r>
              <a:rPr lang="en-IN" dirty="0"/>
              <a:t> Its SI units  are Ohm meter (</a:t>
            </a:r>
            <a:r>
              <a:rPr lang="el-GR" dirty="0"/>
              <a:t>Ω</a:t>
            </a:r>
            <a:r>
              <a:rPr lang="en-IN" dirty="0"/>
              <a:t> m ).</a:t>
            </a:r>
          </a:p>
          <a:p>
            <a:r>
              <a:rPr lang="en-IN" dirty="0"/>
              <a:t>1 </a:t>
            </a:r>
            <a:r>
              <a:rPr lang="el-GR" dirty="0"/>
              <a:t>Ω</a:t>
            </a:r>
            <a:r>
              <a:rPr lang="en-IN" dirty="0"/>
              <a:t> m = 100 </a:t>
            </a:r>
            <a:r>
              <a:rPr lang="el-GR" dirty="0"/>
              <a:t>Ω</a:t>
            </a:r>
            <a:r>
              <a:rPr lang="en-IN" dirty="0"/>
              <a:t> cm	or 	1</a:t>
            </a:r>
            <a:r>
              <a:rPr lang="el-GR" dirty="0"/>
              <a:t> Ω</a:t>
            </a:r>
            <a:r>
              <a:rPr lang="en-IN" dirty="0"/>
              <a:t> cm =  0.01</a:t>
            </a:r>
            <a:r>
              <a:rPr lang="el-GR" dirty="0"/>
              <a:t>Ω</a:t>
            </a:r>
            <a:r>
              <a:rPr lang="en-IN" dirty="0"/>
              <a:t> m</a:t>
            </a:r>
          </a:p>
          <a:p>
            <a:r>
              <a:rPr lang="en-IN" dirty="0"/>
              <a:t>The inverse of Resistance(R)  is Conductance(G).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D7E404-3468-4DA2-BED0-E83E344A0CC0}"/>
              </a:ext>
            </a:extLst>
          </p:cNvPr>
          <p:cNvSpPr txBox="1"/>
          <p:nvPr/>
        </p:nvSpPr>
        <p:spPr>
          <a:xfrm>
            <a:off x="2450237" y="2388093"/>
            <a:ext cx="729481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G = 1/R	as  ( R =</a:t>
            </a:r>
            <a:r>
              <a:rPr lang="el-GR" b="1" dirty="0"/>
              <a:t> ρ</a:t>
            </a:r>
            <a:r>
              <a:rPr lang="en-IN" b="1" dirty="0"/>
              <a:t>.l /A)</a:t>
            </a:r>
          </a:p>
          <a:p>
            <a:r>
              <a:rPr lang="en-IN" b="1" dirty="0"/>
              <a:t>G = A/ </a:t>
            </a:r>
            <a:r>
              <a:rPr lang="el-GR" b="1" dirty="0"/>
              <a:t>ρ</a:t>
            </a:r>
            <a:r>
              <a:rPr lang="en-IN" b="1" dirty="0"/>
              <a:t>.l = </a:t>
            </a:r>
            <a:r>
              <a:rPr lang="el-GR" b="1" dirty="0"/>
              <a:t>κ</a:t>
            </a:r>
            <a:r>
              <a:rPr lang="en-IN" b="1" dirty="0"/>
              <a:t> A/ l(1/</a:t>
            </a:r>
            <a:r>
              <a:rPr lang="el-GR" b="1" dirty="0"/>
              <a:t>ρ</a:t>
            </a:r>
            <a:r>
              <a:rPr lang="en-IN" b="1" dirty="0"/>
              <a:t> =</a:t>
            </a:r>
            <a:r>
              <a:rPr lang="el-GR" b="1" dirty="0"/>
              <a:t>κ</a:t>
            </a:r>
            <a:r>
              <a:rPr lang="en-IN" b="1" dirty="0"/>
              <a:t> )</a:t>
            </a:r>
          </a:p>
          <a:p>
            <a:r>
              <a:rPr lang="en-IN" dirty="0"/>
              <a:t>The SI units of Conductance is Siemens, represented by the symbol S</a:t>
            </a:r>
          </a:p>
          <a:p>
            <a:r>
              <a:rPr lang="en-IN" dirty="0"/>
              <a:t> and is equal to Ohm</a:t>
            </a:r>
            <a:r>
              <a:rPr lang="en-IN" baseline="30000" dirty="0"/>
              <a:t>-1</a:t>
            </a:r>
            <a:r>
              <a:rPr lang="en-IN" dirty="0"/>
              <a:t> (mho) or  </a:t>
            </a:r>
            <a:r>
              <a:rPr lang="el-GR" dirty="0"/>
              <a:t>Ω</a:t>
            </a:r>
            <a:r>
              <a:rPr lang="en-IN" baseline="30000" dirty="0"/>
              <a:t>-1</a:t>
            </a:r>
            <a:r>
              <a:rPr lang="en-IN" dirty="0"/>
              <a:t>.</a:t>
            </a:r>
          </a:p>
          <a:p>
            <a:r>
              <a:rPr lang="en-IN" dirty="0"/>
              <a:t>The  inverse of resistivity is called Conductivity ( specific conductance ).</a:t>
            </a:r>
          </a:p>
          <a:p>
            <a:r>
              <a:rPr lang="en-IN" dirty="0"/>
              <a:t>Conductivity is represented by the symbol κ (Kappa).</a:t>
            </a:r>
          </a:p>
          <a:p>
            <a:r>
              <a:rPr lang="en-IN" dirty="0"/>
              <a:t>SI unit of conductivity  are S m</a:t>
            </a:r>
            <a:r>
              <a:rPr lang="en-IN" baseline="30000" dirty="0"/>
              <a:t>-1</a:t>
            </a:r>
            <a:r>
              <a:rPr lang="en-IN" dirty="0"/>
              <a:t>.(Generally ,κ (Kappa)is expressed as S cm</a:t>
            </a:r>
            <a:r>
              <a:rPr lang="en-IN" baseline="30000" dirty="0"/>
              <a:t>-1</a:t>
            </a:r>
            <a:r>
              <a:rPr lang="en-IN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187349-A126-4094-8823-FF6AF35CE480}"/>
              </a:ext>
            </a:extLst>
          </p:cNvPr>
          <p:cNvSpPr txBox="1"/>
          <p:nvPr/>
        </p:nvSpPr>
        <p:spPr>
          <a:xfrm>
            <a:off x="2441359" y="4554245"/>
            <a:ext cx="6310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If  a material is 1 meter  long and its cross sectional area is  1 m </a:t>
            </a:r>
            <a:r>
              <a:rPr lang="en-IN" baseline="30000" dirty="0"/>
              <a:t>2</a:t>
            </a:r>
            <a:r>
              <a:rPr lang="en-IN" dirty="0"/>
              <a:t>.</a:t>
            </a:r>
          </a:p>
          <a:p>
            <a:r>
              <a:rPr lang="en-IN" dirty="0"/>
              <a:t>Its Conductivity in S m</a:t>
            </a:r>
            <a:r>
              <a:rPr lang="en-IN" baseline="30000" dirty="0"/>
              <a:t>-1</a:t>
            </a:r>
            <a:r>
              <a:rPr lang="en-IN" dirty="0"/>
              <a:t> is  its conductance.</a:t>
            </a:r>
          </a:p>
          <a:p>
            <a:r>
              <a:rPr lang="en-IN" dirty="0"/>
              <a:t>1 S cm-1 = 100 Sm</a:t>
            </a:r>
            <a:r>
              <a:rPr lang="en-IN" baseline="30000" dirty="0"/>
              <a:t>-1</a:t>
            </a:r>
            <a:r>
              <a:rPr lang="en-IN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432D69-A52B-4F5B-A71C-3B7AF34A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7/20/2020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282145-973A-432C-B3AA-165C7261A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 .Poonam Singh, M. B. Patel English Medium Secondary and Hr. Secondary  School, Gandhinagar.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899DC5-6975-4BE1-90BD-E60B92F83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3</a:t>
            </a:fld>
            <a:endParaRPr lang="en-US" dirty="0"/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898449C-7C36-42E2-A69D-7291F1C495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527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60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TM10001104[[fn=Feathered]]</Template>
  <TotalTime>215</TotalTime>
  <Words>357</Words>
  <Application>Microsoft Office PowerPoint</Application>
  <PresentationFormat>Widescreen</PresentationFormat>
  <Paragraphs>33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Century Schoolbook</vt:lpstr>
      <vt:lpstr>Corbel</vt:lpstr>
      <vt:lpstr>Feathered</vt:lpstr>
      <vt:lpstr>Standard 12   Unit-3</vt:lpstr>
      <vt:lpstr>Conductance of Electrolytic Solutions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Standard 12   Unit-3</dc:title>
  <dc:creator>poonam.ps02@gmail.com</dc:creator>
  <cp:lastModifiedBy>poonam.ps02@gmail.com</cp:lastModifiedBy>
  <cp:revision>14</cp:revision>
  <dcterms:created xsi:type="dcterms:W3CDTF">2020-07-19T12:27:58Z</dcterms:created>
  <dcterms:modified xsi:type="dcterms:W3CDTF">2020-07-19T17:33:05Z</dcterms:modified>
</cp:coreProperties>
</file>

<file path=docProps/thumbnail.jpeg>
</file>